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43"/>
  </p:notesMasterIdLst>
  <p:handoutMasterIdLst>
    <p:handoutMasterId r:id="rId44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79" r:id="rId35"/>
    <p:sldId id="780" r:id="rId36"/>
    <p:sldId id="781" r:id="rId37"/>
    <p:sldId id="782" r:id="rId38"/>
    <p:sldId id="784" r:id="rId39"/>
    <p:sldId id="786" r:id="rId40"/>
    <p:sldId id="783" r:id="rId41"/>
    <p:sldId id="785" r:id="rId4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07.04.2018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 —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59872</TotalTime>
  <Words>1354</Words>
  <Application>Microsoft Office PowerPoint</Application>
  <PresentationFormat>Произвольный</PresentationFormat>
  <Paragraphs>392</Paragraphs>
  <Slides>40</Slides>
  <Notes>3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 — найм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1399</cp:revision>
  <dcterms:created xsi:type="dcterms:W3CDTF">2014-09-09T08:22:07Z</dcterms:created>
  <dcterms:modified xsi:type="dcterms:W3CDTF">2018-04-07T17:44:37Z</dcterms:modified>
  <cp:category>presentation technology</cp:category>
</cp:coreProperties>
</file>